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7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2366" y="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94905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45251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70417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11440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43323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2666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88937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63648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31079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28620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0400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624027-20B5-4E7C-8CCB-B0C810C14AAC}" type="datetimeFigureOut">
              <a:rPr kumimoji="1" lang="ja-JP" altLang="en-US" smtClean="0"/>
              <a:t>2025/5/25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32849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1C6BB88A-40A1-C998-4491-BCCB65C2F174}"/>
              </a:ext>
            </a:extLst>
          </p:cNvPr>
          <p:cNvSpPr txBox="1"/>
          <p:nvPr/>
        </p:nvSpPr>
        <p:spPr>
          <a:xfrm>
            <a:off x="1028343" y="400050"/>
            <a:ext cx="4801314" cy="46166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2400" dirty="0"/>
              <a:t>のぼり旗、店頭幕　デザイン骨子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F6C84F46-4C5B-9AE2-E8A5-92D48BB07268}"/>
              </a:ext>
            </a:extLst>
          </p:cNvPr>
          <p:cNvSpPr/>
          <p:nvPr/>
        </p:nvSpPr>
        <p:spPr>
          <a:xfrm>
            <a:off x="384181" y="1118754"/>
            <a:ext cx="2160000" cy="6480000"/>
          </a:xfrm>
          <a:prstGeom prst="rect">
            <a:avLst/>
          </a:prstGeom>
          <a:noFill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29FF4EA5-5AEE-473E-2A54-04FE332A4DB9}"/>
              </a:ext>
            </a:extLst>
          </p:cNvPr>
          <p:cNvSpPr txBox="1"/>
          <p:nvPr/>
        </p:nvSpPr>
        <p:spPr>
          <a:xfrm>
            <a:off x="433289" y="7598754"/>
            <a:ext cx="206178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dirty="0"/>
              <a:t>レギュラーのぼり</a:t>
            </a:r>
            <a:endParaRPr kumimoji="1" lang="en-US" altLang="ja-JP" dirty="0"/>
          </a:p>
          <a:p>
            <a:pPr algn="ctr"/>
            <a:r>
              <a:rPr kumimoji="1" lang="en-US" altLang="ja-JP" dirty="0"/>
              <a:t>W600mm*1800mm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A1C7EEBC-5713-A468-6206-F54085208CB8}"/>
              </a:ext>
            </a:extLst>
          </p:cNvPr>
          <p:cNvSpPr/>
          <p:nvPr/>
        </p:nvSpPr>
        <p:spPr>
          <a:xfrm>
            <a:off x="3233819" y="1118754"/>
            <a:ext cx="3240000" cy="7200000"/>
          </a:xfrm>
          <a:prstGeom prst="rect">
            <a:avLst/>
          </a:prstGeom>
          <a:noFill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140FE882-9A1A-EFBC-42C2-FB3E345E0EF7}"/>
              </a:ext>
            </a:extLst>
          </p:cNvPr>
          <p:cNvSpPr txBox="1"/>
          <p:nvPr/>
        </p:nvSpPr>
        <p:spPr>
          <a:xfrm>
            <a:off x="3822927" y="8318754"/>
            <a:ext cx="206178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dirty="0"/>
              <a:t>縦長　店頭幕</a:t>
            </a:r>
            <a:endParaRPr kumimoji="1" lang="en-US" altLang="ja-JP" dirty="0"/>
          </a:p>
          <a:p>
            <a:pPr algn="ctr"/>
            <a:r>
              <a:rPr kumimoji="1" lang="en-US" altLang="ja-JP" dirty="0"/>
              <a:t>W900mm*2000mm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5F4DB66C-DAD3-0B33-9C1A-C5F52200417A}"/>
              </a:ext>
            </a:extLst>
          </p:cNvPr>
          <p:cNvSpPr txBox="1"/>
          <p:nvPr/>
        </p:nvSpPr>
        <p:spPr>
          <a:xfrm>
            <a:off x="1464180" y="1118754"/>
            <a:ext cx="1200329" cy="347787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pPr algn="ctr"/>
            <a:r>
              <a:rPr kumimoji="1" lang="ja-JP" altLang="en-US" sz="6600" dirty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新潟名産</a:t>
            </a:r>
            <a:endParaRPr kumimoji="1" lang="en-US" altLang="ja-JP" sz="66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pic>
        <p:nvPicPr>
          <p:cNvPr id="23" name="図 22">
            <a:extLst>
              <a:ext uri="{FF2B5EF4-FFF2-40B4-BE49-F238E27FC236}">
                <a16:creationId xmlns:a16="http://schemas.microsoft.com/office/drawing/2014/main" id="{9E03354C-A995-B1D9-9BB1-11882F6C3C6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8555" y="5309372"/>
            <a:ext cx="1671249" cy="2289382"/>
          </a:xfrm>
          <a:prstGeom prst="rect">
            <a:avLst/>
          </a:prstGeom>
        </p:spPr>
      </p:pic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F6E1EBC4-E695-C133-769B-83F031C384C6}"/>
              </a:ext>
            </a:extLst>
          </p:cNvPr>
          <p:cNvSpPr txBox="1"/>
          <p:nvPr/>
        </p:nvSpPr>
        <p:spPr>
          <a:xfrm>
            <a:off x="4084376" y="1547239"/>
            <a:ext cx="1538883" cy="4333879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pPr algn="ctr"/>
            <a:r>
              <a:rPr kumimoji="1" lang="ja-JP" altLang="en-US" sz="8800" dirty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イチジク</a:t>
            </a:r>
            <a:endParaRPr kumimoji="1" lang="en-US" altLang="ja-JP" sz="88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E0F1D227-354C-AA71-0603-092D1E2C4817}"/>
              </a:ext>
            </a:extLst>
          </p:cNvPr>
          <p:cNvSpPr txBox="1"/>
          <p:nvPr/>
        </p:nvSpPr>
        <p:spPr>
          <a:xfrm>
            <a:off x="3253338" y="1417396"/>
            <a:ext cx="923330" cy="459356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pPr algn="ctr"/>
            <a:r>
              <a:rPr kumimoji="1" lang="ja-JP" altLang="en-US" sz="4800" dirty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味良し・栄養良し</a:t>
            </a:r>
            <a:endParaRPr kumimoji="1" lang="en-US" altLang="ja-JP" sz="48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pic>
        <p:nvPicPr>
          <p:cNvPr id="26" name="図 25">
            <a:extLst>
              <a:ext uri="{FF2B5EF4-FFF2-40B4-BE49-F238E27FC236}">
                <a16:creationId xmlns:a16="http://schemas.microsoft.com/office/drawing/2014/main" id="{02EA4024-C141-A2A3-1316-DE75FFC57D1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952010" y="5955703"/>
            <a:ext cx="1671249" cy="2289382"/>
          </a:xfrm>
          <a:prstGeom prst="rect">
            <a:avLst/>
          </a:prstGeom>
        </p:spPr>
      </p:pic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8DE26EE5-6F31-9E60-50C4-683D653B6186}"/>
              </a:ext>
            </a:extLst>
          </p:cNvPr>
          <p:cNvSpPr txBox="1"/>
          <p:nvPr/>
        </p:nvSpPr>
        <p:spPr>
          <a:xfrm>
            <a:off x="5540708" y="1213331"/>
            <a:ext cx="1015663" cy="5443157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pPr algn="ctr"/>
            <a:r>
              <a:rPr kumimoji="1" lang="ja-JP" altLang="en-US" sz="5400" dirty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新潟の隠れた名産</a:t>
            </a:r>
            <a:endParaRPr kumimoji="1" lang="en-US" altLang="ja-JP" sz="54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1EBD1C0D-0ED2-6031-B41B-AC6D779E2ECD}"/>
              </a:ext>
            </a:extLst>
          </p:cNvPr>
          <p:cNvSpPr txBox="1"/>
          <p:nvPr/>
        </p:nvSpPr>
        <p:spPr>
          <a:xfrm>
            <a:off x="1222013" y="9166443"/>
            <a:ext cx="29546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dirty="0"/>
              <a:t>※</a:t>
            </a:r>
            <a:r>
              <a:rPr kumimoji="1" lang="ja-JP" altLang="en-US" dirty="0"/>
              <a:t>上記デザインは仮です。</a:t>
            </a:r>
            <a:endParaRPr kumimoji="1" lang="en-US" altLang="ja-JP" dirty="0"/>
          </a:p>
        </p:txBody>
      </p: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1C174979-8CE9-556C-FA75-E0B36826F0F6}"/>
              </a:ext>
            </a:extLst>
          </p:cNvPr>
          <p:cNvSpPr txBox="1"/>
          <p:nvPr/>
        </p:nvSpPr>
        <p:spPr>
          <a:xfrm>
            <a:off x="262994" y="1266296"/>
            <a:ext cx="1538883" cy="4333879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pPr algn="ctr"/>
            <a:r>
              <a:rPr kumimoji="1" lang="ja-JP" altLang="en-US" sz="8800" dirty="0"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イチジク</a:t>
            </a:r>
            <a:endParaRPr kumimoji="1" lang="en-US" altLang="ja-JP" sz="8800" dirty="0">
              <a:latin typeface="HGP創英角ﾎﾟｯﾌﾟ体" panose="040B0A00000000000000" pitchFamily="50" charset="-128"/>
              <a:ea typeface="HGP創英角ﾎﾟｯﾌﾟ体" panose="040B0A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5945557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123</TotalTime>
  <Words>36</Words>
  <Application>Microsoft Office PowerPoint</Application>
  <PresentationFormat>A4 210 x 297 mm</PresentationFormat>
  <Paragraphs>11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HGP創英角ﾎﾟｯﾌﾟ体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陽 佐久間</dc:creator>
  <cp:lastModifiedBy>陽 佐久間</cp:lastModifiedBy>
  <cp:revision>5</cp:revision>
  <dcterms:created xsi:type="dcterms:W3CDTF">2025-05-25T11:02:11Z</dcterms:created>
  <dcterms:modified xsi:type="dcterms:W3CDTF">2025-05-25T13:51:55Z</dcterms:modified>
</cp:coreProperties>
</file>

<file path=docProps/thumbnail.jpeg>
</file>